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7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6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9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35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3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7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3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70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75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9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5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/?fbid=748589327060697&amp;set=pcb.748590077060622" TargetMode="External"/><Relationship Id="rId2" Type="http://schemas.openxmlformats.org/officeDocument/2006/relationships/hyperlink" Target="https://www.priessnitz.cz/storage/user-250/module-1079/priessnitzovy-lazne-sanatorium-lazne-63-16838972750phpwkvuc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a/a9/Vincenz_Priessnitz,_supporter_of_hydrotherapy.jpg" TargetMode="External"/><Relationship Id="rId5" Type="http://schemas.openxmlformats.org/officeDocument/2006/relationships/hyperlink" Target="https://www.priessnitz.cz/system/show_image.php?src=storage/user-250/module-1088/4-5-15770837040phpi2c1aa.jpg&amp;blank=1" TargetMode="External"/><Relationship Id="rId4" Type="http://schemas.openxmlformats.org/officeDocument/2006/relationships/hyperlink" Target="https://www.priessnitz.cz/storage/user-68/module-1767/balneo1-15813412710phpgl26ge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essnitz.cz/system/show_image.php?src=storage/user-250/module-1088/43-15770837660phpkc9er2.jpg&amp;blank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inzenz_Priessnitz" TargetMode="External"/><Relationship Id="rId2" Type="http://schemas.openxmlformats.org/officeDocument/2006/relationships/hyperlink" Target="https://cs.wikipedia.org/wiki/L%C3%A1zn%C4%9B_Jesen%C3%A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iessnitz.cz/cz/o-nas/3-priessnitzovy-metod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4333" y="1185111"/>
            <a:ext cx="8844786" cy="892202"/>
          </a:xfrm>
        </p:spPr>
        <p:txBody>
          <a:bodyPr/>
          <a:lstStyle/>
          <a:p>
            <a:pPr algn="ctr"/>
            <a:r>
              <a:rPr lang="cs-CZ" sz="4800" dirty="0" err="1"/>
              <a:t>Priessnitzovy</a:t>
            </a:r>
            <a:r>
              <a:rPr lang="cs-CZ" sz="4800" dirty="0"/>
              <a:t> léčebné lázně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407136" y="5989858"/>
            <a:ext cx="7766936" cy="109689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Veronika </a:t>
            </a:r>
            <a:r>
              <a:rPr lang="cs-CZ" dirty="0" err="1">
                <a:solidFill>
                  <a:schemeClr val="tx2"/>
                </a:solidFill>
              </a:rPr>
              <a:t>Chalánková</a:t>
            </a:r>
            <a:r>
              <a:rPr lang="cs-CZ" dirty="0">
                <a:solidFill>
                  <a:schemeClr val="tx2"/>
                </a:solidFill>
              </a:rPr>
              <a:t> a Linda </a:t>
            </a:r>
            <a:r>
              <a:rPr lang="cs-CZ" dirty="0" err="1">
                <a:solidFill>
                  <a:schemeClr val="tx2"/>
                </a:solidFill>
              </a:rPr>
              <a:t>Kobedová</a:t>
            </a:r>
            <a:r>
              <a:rPr lang="cs-CZ" dirty="0">
                <a:solidFill>
                  <a:schemeClr val="tx2"/>
                </a:solidFill>
              </a:rPr>
              <a:t>, 2.OM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6647" y="2749215"/>
            <a:ext cx="8720158" cy="1714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82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688"/>
          </a:xfrm>
        </p:spPr>
        <p:txBody>
          <a:bodyPr/>
          <a:lstStyle/>
          <a:p>
            <a:r>
              <a:rPr lang="cs-CZ" dirty="0"/>
              <a:t>Zdroje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615045"/>
            <a:ext cx="8656237" cy="4880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Obrázek č. 1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https://www.priessnitz.cz/storage/user-250/module-1079/priessnitzovy-lazne-sanatorium-lazne-63-16838972750phpwkvucc.jpg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2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https://www.facebook.com/photo/?fbid=748589327060697&amp;set=pcb.748590077060622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3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https://www.priessnitz.cz/storage/user-68/module-1767/balneo1-15813412710phpgl26ge.jpg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4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https://www.priessnitz.cz/system/show_image.php?src=storage/user-250/module-1088/4-5-15770837040phpi2c1aa.jpg&amp;blank=1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5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https://upload.wikimedia.org/wikipedia/commons/a/a9/Vincenz_Priessnitz%2C_supporter_of_hydrotherapy.jpg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36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688"/>
          </a:xfrm>
        </p:spPr>
        <p:txBody>
          <a:bodyPr/>
          <a:lstStyle/>
          <a:p>
            <a:r>
              <a:rPr lang="cs-CZ" dirty="0"/>
              <a:t>Zdroje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6919"/>
            <a:ext cx="8596668" cy="5147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Obrázek č. 6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https://www.priessnitz.cz/system/show_image.php?src=storage/user-250/module-1088/43-15770837660phpkc9er2.jpg&amp;blank=1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17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9702" y="2673016"/>
            <a:ext cx="6950688" cy="1044742"/>
          </a:xfrm>
        </p:spPr>
        <p:txBody>
          <a:bodyPr>
            <a:noAutofit/>
          </a:bodyPr>
          <a:lstStyle/>
          <a:p>
            <a:r>
              <a:rPr lang="cs-CZ" sz="48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50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587" y="609600"/>
            <a:ext cx="8596668" cy="78606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3587" y="1678405"/>
            <a:ext cx="8596668" cy="477653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b="1" dirty="0" err="1">
                <a:solidFill>
                  <a:schemeClr val="accent1"/>
                </a:solidFill>
              </a:rPr>
              <a:t>Priessnitzovy</a:t>
            </a:r>
            <a:r>
              <a:rPr lang="cs-CZ" b="1" dirty="0">
                <a:solidFill>
                  <a:schemeClr val="accent1"/>
                </a:solidFill>
              </a:rPr>
              <a:t> léčebné lázně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Základní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Lázeňství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Priessnitzova</a:t>
            </a:r>
            <a:r>
              <a:rPr lang="cs-CZ" dirty="0">
                <a:solidFill>
                  <a:schemeClr val="tx1"/>
                </a:solidFill>
              </a:rPr>
              <a:t> metoda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cs-CZ" b="1" dirty="0" err="1">
                <a:solidFill>
                  <a:schemeClr val="accent1"/>
                </a:solidFill>
              </a:rPr>
              <a:t>Vinzenz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Priessnitz</a:t>
            </a:r>
            <a:endParaRPr lang="cs-CZ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Základní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Počátky léčby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riessnitz**** | Lázeňské domy | Priessnitzovy léčebné lázně a.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2"/>
          <a:stretch/>
        </p:blipFill>
        <p:spPr bwMode="auto">
          <a:xfrm>
            <a:off x="0" y="-175078"/>
            <a:ext cx="12192000" cy="70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343" y="2775404"/>
            <a:ext cx="8229599" cy="1132113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chemeClr val="bg1"/>
                </a:solidFill>
              </a:rPr>
              <a:t>Priessnitzovy</a:t>
            </a:r>
            <a:r>
              <a:rPr lang="cs-CZ" sz="4800" dirty="0">
                <a:solidFill>
                  <a:schemeClr val="bg1"/>
                </a:solidFill>
              </a:rPr>
              <a:t> léčebné lázně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82942" y="6315581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1</a:t>
            </a:r>
          </a:p>
        </p:txBody>
      </p:sp>
    </p:spTree>
    <p:extLst>
      <p:ext uri="{BB962C8B-B14F-4D97-AF65-F5344CB8AC3E}">
        <p14:creationId xmlns:p14="http://schemas.microsoft.com/office/powerpoint/2010/main" val="42455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lstStyle/>
          <a:p>
            <a:r>
              <a:rPr lang="cs-CZ" dirty="0" err="1"/>
              <a:t>Priessnitzovy</a:t>
            </a:r>
            <a:r>
              <a:rPr lang="cs-CZ" dirty="0"/>
              <a:t> léčebné lázně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20515"/>
            <a:ext cx="3924745" cy="1774660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cs-CZ" sz="1900" b="1" dirty="0">
                <a:solidFill>
                  <a:schemeClr val="accent1"/>
                </a:solidFill>
              </a:rPr>
              <a:t>Základní informace</a:t>
            </a:r>
          </a:p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Zakladatel: </a:t>
            </a:r>
            <a:r>
              <a:rPr lang="cs-CZ" dirty="0" err="1">
                <a:solidFill>
                  <a:schemeClr val="tx1"/>
                </a:solidFill>
              </a:rPr>
              <a:t>Vinzenz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Priessnitz</a:t>
            </a:r>
            <a:endParaRPr lang="cs-CZ" dirty="0">
              <a:solidFill>
                <a:schemeClr val="tx1"/>
              </a:solidFill>
            </a:endParaRPr>
          </a:p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Vznik: 1822 </a:t>
            </a:r>
          </a:p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Lokalita: Jeseník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r="2188"/>
          <a:stretch/>
        </p:blipFill>
        <p:spPr>
          <a:xfrm>
            <a:off x="3375819" y="3068851"/>
            <a:ext cx="5898183" cy="32244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33901" y="6293278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2</a:t>
            </a:r>
          </a:p>
        </p:txBody>
      </p:sp>
    </p:spTree>
    <p:extLst>
      <p:ext uri="{BB962C8B-B14F-4D97-AF65-F5344CB8AC3E}">
        <p14:creationId xmlns:p14="http://schemas.microsoft.com/office/powerpoint/2010/main" val="26112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016"/>
          </a:xfrm>
        </p:spPr>
        <p:txBody>
          <a:bodyPr/>
          <a:lstStyle/>
          <a:p>
            <a:r>
              <a:rPr lang="cs-CZ" dirty="0" err="1"/>
              <a:t>Priessnitzovy</a:t>
            </a:r>
            <a:r>
              <a:rPr lang="cs-CZ" dirty="0"/>
              <a:t> léčebné lázně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4264"/>
            <a:ext cx="8596668" cy="194911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Lázeňství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Léčené nemoci: vysoký krevní tlak, srdeční choroby, cukrovka, obezita, alergická onemocnění dýchacích cest, astma, psychosomatické choroby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Standardní léčebné procedury: inhalace a koupele v bylinných lázních, sauna, plavání</a:t>
            </a:r>
          </a:p>
        </p:txBody>
      </p:sp>
      <p:pic>
        <p:nvPicPr>
          <p:cNvPr id="2050" name="Picture 2" descr="Wohin im Kurort | Freizeit | Priessnitzovy léčebné lázně a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58" y="3627705"/>
            <a:ext cx="4082213" cy="27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82935" y="6347944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3</a:t>
            </a:r>
          </a:p>
        </p:txBody>
      </p:sp>
    </p:spTree>
    <p:extLst>
      <p:ext uri="{BB962C8B-B14F-4D97-AF65-F5344CB8AC3E}">
        <p14:creationId xmlns:p14="http://schemas.microsoft.com/office/powerpoint/2010/main" val="28965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221"/>
          </a:xfrm>
        </p:spPr>
        <p:txBody>
          <a:bodyPr/>
          <a:lstStyle/>
          <a:p>
            <a:r>
              <a:rPr lang="cs-CZ" dirty="0" err="1"/>
              <a:t>Priessnitzovy</a:t>
            </a:r>
            <a:r>
              <a:rPr lang="cs-CZ" dirty="0"/>
              <a:t> léčebné lázně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26532"/>
            <a:ext cx="8596668" cy="184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accent1"/>
                </a:solidFill>
              </a:rPr>
              <a:t>Priessnitzova</a:t>
            </a:r>
            <a:r>
              <a:rPr lang="cs-CZ" b="1" dirty="0">
                <a:solidFill>
                  <a:schemeClr val="accent1"/>
                </a:solidFill>
              </a:rPr>
              <a:t>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Jedná se o historicky prověřenou cennou proceduru k prokrvení téměř celého těla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Spočívá v použití studené vody o teplotě 8 - 15°C, obkladů, koupelí a sprch</a:t>
            </a:r>
          </a:p>
        </p:txBody>
      </p:sp>
      <p:pic>
        <p:nvPicPr>
          <p:cNvPr id="3076" name="Picture 4" descr="Priessnitzovy metody | O nás | Priessnitzovy léčebné lázně a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22" y="3605217"/>
            <a:ext cx="4215646" cy="26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72592" y="6290897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4</a:t>
            </a:r>
          </a:p>
        </p:txBody>
      </p:sp>
    </p:spTree>
    <p:extLst>
      <p:ext uri="{BB962C8B-B14F-4D97-AF65-F5344CB8AC3E}">
        <p14:creationId xmlns:p14="http://schemas.microsoft.com/office/powerpoint/2010/main" val="2242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095"/>
          </a:xfrm>
        </p:spPr>
        <p:txBody>
          <a:bodyPr/>
          <a:lstStyle/>
          <a:p>
            <a:r>
              <a:rPr lang="cs-CZ" dirty="0" err="1"/>
              <a:t>Vinzenz</a:t>
            </a:r>
            <a:r>
              <a:rPr lang="cs-CZ" dirty="0"/>
              <a:t> </a:t>
            </a:r>
            <a:r>
              <a:rPr lang="cs-CZ" dirty="0" err="1"/>
              <a:t>Priessnitz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38563"/>
            <a:ext cx="4500898" cy="209585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Základní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Narozen: 4. října 1799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Úmrtí: 28. listopadu 1851 (ve věku 52)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Lékař a zakladatel přírodního léčitelství</a:t>
            </a:r>
          </a:p>
        </p:txBody>
      </p:sp>
      <p:pic>
        <p:nvPicPr>
          <p:cNvPr id="1027" name="Picture 3" descr="Vinzenz Priessnitz – Wikiped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-214" r="12228" b="38266"/>
          <a:stretch/>
        </p:blipFill>
        <p:spPr bwMode="auto">
          <a:xfrm>
            <a:off x="5627854" y="1448111"/>
            <a:ext cx="3571717" cy="39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62057" y="5444191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5</a:t>
            </a:r>
          </a:p>
        </p:txBody>
      </p:sp>
    </p:spTree>
    <p:extLst>
      <p:ext uri="{BB962C8B-B14F-4D97-AF65-F5344CB8AC3E}">
        <p14:creationId xmlns:p14="http://schemas.microsoft.com/office/powerpoint/2010/main" val="27414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984"/>
          </a:xfrm>
        </p:spPr>
        <p:txBody>
          <a:bodyPr/>
          <a:lstStyle/>
          <a:p>
            <a:r>
              <a:rPr lang="cs-CZ" dirty="0" err="1"/>
              <a:t>Vinzenz</a:t>
            </a:r>
            <a:r>
              <a:rPr lang="cs-CZ" dirty="0"/>
              <a:t> </a:t>
            </a:r>
            <a:r>
              <a:rPr lang="cs-CZ" dirty="0" err="1"/>
              <a:t>Priessnitz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2389"/>
            <a:ext cx="4345850" cy="3416969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Počátky léčby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Inspirovala jej zraněná srna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 16 letech utrpěl těžký úraz, když mu hrudník přejel povoz s koňmi a zranění se považovala za nevyléčitelná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Vyléčil se sám pomocí studených obkladů a vody, zlomená žebra si rovnal o opěradlo židle</a:t>
            </a:r>
          </a:p>
        </p:txBody>
      </p:sp>
      <p:pic>
        <p:nvPicPr>
          <p:cNvPr id="4098" name="Picture 2" descr="Priessnitzovy metody | O nás | Priessnitzovy léčebné lázně a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00" y="1283074"/>
            <a:ext cx="3206905" cy="42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26431" y="5617029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6</a:t>
            </a:r>
          </a:p>
        </p:txBody>
      </p:sp>
    </p:spTree>
    <p:extLst>
      <p:ext uri="{BB962C8B-B14F-4D97-AF65-F5344CB8AC3E}">
        <p14:creationId xmlns:p14="http://schemas.microsoft.com/office/powerpoint/2010/main" val="31201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9963"/>
            <a:ext cx="8596668" cy="453139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2"/>
              </a:rPr>
              <a:t>https://cs.wikipedia.org/wiki/L%C3%A1zn%C4%9B_Jesen%C3%ADk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3"/>
              </a:rPr>
              <a:t>https://cs.wikipedia.org/wiki/Vinzenz_Priessnitz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4"/>
              </a:rPr>
              <a:t>https://www.priessnitz.cz/cz/o-nas/3-priessnitzovy-metody.html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5601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Vlastní 12">
      <a:dk1>
        <a:sysClr val="windowText" lastClr="000000"/>
      </a:dk1>
      <a:lt1>
        <a:srgbClr val="F2F2F2"/>
      </a:lt1>
      <a:dk2>
        <a:srgbClr val="000000"/>
      </a:dk2>
      <a:lt2>
        <a:srgbClr val="000000"/>
      </a:lt2>
      <a:accent1>
        <a:srgbClr val="17406D"/>
      </a:accent1>
      <a:accent2>
        <a:srgbClr val="FFFFFF"/>
      </a:accent2>
      <a:accent3>
        <a:srgbClr val="17406D"/>
      </a:accent3>
      <a:accent4>
        <a:srgbClr val="FF000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438</Words>
  <Application>Microsoft Office PowerPoint</Application>
  <PresentationFormat>Širokoúhlá obrazovka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Priessnitzovy léčebné lázně</vt:lpstr>
      <vt:lpstr>Obsah</vt:lpstr>
      <vt:lpstr>Priessnitzovy léčebné lázně</vt:lpstr>
      <vt:lpstr>Priessnitzovy léčebné lázně</vt:lpstr>
      <vt:lpstr>Priessnitzovy léčebné lázně</vt:lpstr>
      <vt:lpstr>Priessnitzovy léčebné lázně</vt:lpstr>
      <vt:lpstr>Vinzenz Priessnitz</vt:lpstr>
      <vt:lpstr>Vinzenz Priessnitz</vt:lpstr>
      <vt:lpstr>Zdroje</vt:lpstr>
      <vt:lpstr>Zdroje obrázky</vt:lpstr>
      <vt:lpstr>Zdroje obrázky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Priessnitzovy léčebné lázně</dc:title>
  <dc:creator>Účet Microsoft</dc:creator>
  <cp:lastModifiedBy>Jana Burešová</cp:lastModifiedBy>
  <cp:revision>30</cp:revision>
  <dcterms:created xsi:type="dcterms:W3CDTF">2023-09-15T15:03:51Z</dcterms:created>
  <dcterms:modified xsi:type="dcterms:W3CDTF">2024-10-14T09:38:36Z</dcterms:modified>
</cp:coreProperties>
</file>